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426219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7-9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21-23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5-7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0865" y="233666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BBE965E-7D13-5BF9-4D97-D9B0164BA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662663"/>
              </p:ext>
            </p:extLst>
          </p:nvPr>
        </p:nvGraphicFramePr>
        <p:xfrm>
          <a:off x="5037999" y="414652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21588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4274</cp:revision>
  <cp:lastPrinted>2021-10-14T11:15:53Z</cp:lastPrinted>
  <dcterms:created xsi:type="dcterms:W3CDTF">2018-03-27T06:03:00Z</dcterms:created>
  <dcterms:modified xsi:type="dcterms:W3CDTF">2026-05-02T05:59:37Z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